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56" autoAdjust="0"/>
    <p:restoredTop sz="84119" autoAdjust="0"/>
  </p:normalViewPr>
  <p:slideViewPr>
    <p:cSldViewPr>
      <p:cViewPr>
        <p:scale>
          <a:sx n="90" d="100"/>
          <a:sy n="90" d="100"/>
        </p:scale>
        <p:origin x="-1512" y="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0A4E9C-F6B2-4224-96E2-AD56D7002993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33372-5BCF-45EF-80EA-5CB404F700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6662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33372-5BCF-45EF-80EA-5CB404F7000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1530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33372-5BCF-45EF-80EA-5CB404F7000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451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1%D0%BD%D0%B5%D0%B3" TargetMode="External"/><Relationship Id="rId2" Type="http://schemas.openxmlformats.org/officeDocument/2006/relationships/hyperlink" Target="https://ru.wikipedia.org/wiki/%D0%9B%D1%91%D0%B4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620689"/>
            <a:ext cx="7558608" cy="144016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БУКВА 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участник\Desktop\УРОК на ДЕКАДУ 10.12. 2019\s120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8477" y="1772816"/>
            <a:ext cx="6480720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5939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участник\Desktop\dvenadcat_mesjace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20688"/>
            <a:ext cx="7200799" cy="550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3746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err="1"/>
              <a:t>Гололе́дица</a:t>
            </a:r>
            <a:r>
              <a:rPr lang="ru-RU" dirty="0"/>
              <a:t> — слой бугристого </a:t>
            </a:r>
            <a:r>
              <a:rPr lang="ru-RU" dirty="0">
                <a:hlinkClick r:id="rId2" tooltip="Лёд"/>
              </a:rPr>
              <a:t>льда</a:t>
            </a:r>
            <a:r>
              <a:rPr lang="ru-RU" dirty="0"/>
              <a:t> (ледяная корка) или обледеневшего </a:t>
            </a:r>
            <a:r>
              <a:rPr lang="ru-RU" dirty="0">
                <a:hlinkClick r:id="rId3" tooltip="Снег"/>
              </a:rPr>
              <a:t>снега</a:t>
            </a:r>
            <a:r>
              <a:rPr lang="ru-RU" dirty="0"/>
              <a:t>, образующийся на поверхности земли вследствие замерзания талой воды, когда после оттепели происходит понижение температуры воздуха и </a:t>
            </a:r>
            <a:r>
              <a:rPr lang="ru-RU" dirty="0" smtClean="0"/>
              <a:t>почвы.</a:t>
            </a:r>
            <a:endParaRPr lang="ru-RU" dirty="0"/>
          </a:p>
        </p:txBody>
      </p:sp>
      <p:pic>
        <p:nvPicPr>
          <p:cNvPr id="1026" name="Picture 2" descr="C:\Users\участник\Desktop\247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28688"/>
            <a:ext cx="5832648" cy="379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0685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участник\Desktop\УРОК на ДЕКАДУ 10.12. 2019\106645-utro-nebo-zima-oblako-gora-1440x9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1230" y="548680"/>
            <a:ext cx="7241540" cy="5577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8002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участник\Desktop\УРОК на ДЕКАДУ 10.12. 2019\c1eab54c7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49694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223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63688" y="677416"/>
            <a:ext cx="5486400" cy="4114800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СТУДЕНЫЙ 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холодный.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7" name="Picture 3" descr="C:\Users\участник\Desktop\УРОК на ДЕКАДУ 10.12. 2019\image_5c11ed9779dd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92696"/>
            <a:ext cx="5616624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7885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869160"/>
            <a:ext cx="5486400" cy="1512168"/>
          </a:xfrm>
        </p:spPr>
        <p:txBody>
          <a:bodyPr>
            <a:normAutofit fontScale="77500" lnSpcReduction="20000"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sz="19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Гололе́дица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слой бугристого льда (ледяная корка) или обледеневшего снега, образующийся на поверхности земли вследствие замерзания талой воды, когда после оттепели происходит понижение температуры воздуха и 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почвы.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участник\Desktop\24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727280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6591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8</Words>
  <Application>Microsoft Office PowerPoint</Application>
  <PresentationFormat>Экран (4:3)</PresentationFormat>
  <Paragraphs>9</Paragraphs>
  <Slides>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БУКВА Д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участник</dc:creator>
  <cp:lastModifiedBy>Admin</cp:lastModifiedBy>
  <cp:revision>8</cp:revision>
  <dcterms:created xsi:type="dcterms:W3CDTF">2019-12-07T08:32:13Z</dcterms:created>
  <dcterms:modified xsi:type="dcterms:W3CDTF">2019-12-25T03:13:50Z</dcterms:modified>
</cp:coreProperties>
</file>